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I’m Not Alone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Aly Halpert and Anat Hochberg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Aly Halpert and Anat Hochberg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74550"/>
            <a:ext cx="8115000" cy="43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900" u="sng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Voice 1</a:t>
            </a: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I’m not alone. 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i="1" lang="en" sz="2900" u="sng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Voice 2</a:t>
            </a: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forgot for a </a:t>
            </a: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minute</a:t>
            </a: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who I belong to.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mama earth, the wind and rain,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beauty and the pain.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I’m not alone. For me the world was created.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I’m not alone. To dust I will return.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